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53" r:id="rId2"/>
    <p:sldId id="256" r:id="rId3"/>
    <p:sldId id="352" r:id="rId4"/>
    <p:sldId id="257" r:id="rId5"/>
    <p:sldId id="354" r:id="rId6"/>
    <p:sldId id="301" r:id="rId7"/>
    <p:sldId id="306" r:id="rId8"/>
    <p:sldId id="302" r:id="rId9"/>
    <p:sldId id="303" r:id="rId10"/>
    <p:sldId id="324" r:id="rId11"/>
    <p:sldId id="325" r:id="rId12"/>
    <p:sldId id="304" r:id="rId13"/>
    <p:sldId id="307" r:id="rId14"/>
    <p:sldId id="305" r:id="rId15"/>
    <p:sldId id="326" r:id="rId16"/>
    <p:sldId id="319" r:id="rId17"/>
    <p:sldId id="355" r:id="rId18"/>
    <p:sldId id="308" r:id="rId19"/>
    <p:sldId id="309" r:id="rId20"/>
    <p:sldId id="310" r:id="rId21"/>
    <p:sldId id="311" r:id="rId22"/>
    <p:sldId id="312" r:id="rId23"/>
    <p:sldId id="323" r:id="rId24"/>
    <p:sldId id="313" r:id="rId25"/>
    <p:sldId id="315" r:id="rId26"/>
    <p:sldId id="314" r:id="rId27"/>
    <p:sldId id="320" r:id="rId28"/>
    <p:sldId id="321" r:id="rId29"/>
    <p:sldId id="322" r:id="rId30"/>
    <p:sldId id="317" r:id="rId31"/>
    <p:sldId id="318" r:id="rId32"/>
    <p:sldId id="327" r:id="rId33"/>
    <p:sldId id="328" r:id="rId34"/>
    <p:sldId id="329" r:id="rId35"/>
    <p:sldId id="330" r:id="rId36"/>
    <p:sldId id="333" r:id="rId37"/>
    <p:sldId id="331" r:id="rId38"/>
    <p:sldId id="332" r:id="rId39"/>
    <p:sldId id="335" r:id="rId40"/>
    <p:sldId id="336" r:id="rId41"/>
    <p:sldId id="337" r:id="rId42"/>
    <p:sldId id="338" r:id="rId43"/>
    <p:sldId id="340" r:id="rId44"/>
    <p:sldId id="339" r:id="rId45"/>
    <p:sldId id="356" r:id="rId46"/>
    <p:sldId id="341" r:id="rId47"/>
    <p:sldId id="342" r:id="rId48"/>
    <p:sldId id="346" r:id="rId49"/>
    <p:sldId id="343" r:id="rId50"/>
    <p:sldId id="347" r:id="rId51"/>
    <p:sldId id="344" r:id="rId52"/>
    <p:sldId id="348" r:id="rId53"/>
    <p:sldId id="349" r:id="rId54"/>
    <p:sldId id="350" r:id="rId55"/>
    <p:sldId id="351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421" y="796163"/>
            <a:ext cx="8637073" cy="135307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to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8654" y="2621902"/>
            <a:ext cx="8637072" cy="2100410"/>
          </a:xfrm>
        </p:spPr>
        <p:txBody>
          <a:bodyPr>
            <a:noAutofit/>
          </a:bodyPr>
          <a:lstStyle/>
          <a:p>
            <a:pPr algn="ctr"/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to read</a:t>
            </a:r>
          </a:p>
          <a:p>
            <a:pPr algn="ctr"/>
            <a:endParaRPr lang="en-US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387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7942" y="783637"/>
            <a:ext cx="8637073" cy="16659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can Follow my blog 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8654" y="2621902"/>
            <a:ext cx="8637072" cy="2100410"/>
          </a:xfrm>
        </p:spPr>
        <p:txBody>
          <a:bodyPr>
            <a:noAutofit/>
          </a:bodyPr>
          <a:lstStyle/>
          <a:p>
            <a:pPr algn="ctr"/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Christiansforever.com</a:t>
            </a:r>
          </a:p>
          <a:p>
            <a:pPr algn="ctr"/>
            <a:endParaRPr lang="en-US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327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360727"/>
            <a:ext cx="8643154" cy="1216403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the presenter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16274"/>
            <a:ext cx="8630446" cy="4121063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Faith Sheptoski-Forbush is a veteran school teacher, reading specialist, author and blog writer with a master’s degree in reading</a:t>
            </a:r>
          </a:p>
          <a:p>
            <a:endParaRPr lang="en-US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Faith, together with her family, enjoys wholesome entertainment, travel and outdoor recreation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945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901874"/>
            <a:ext cx="5532328" cy="162838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your child’s reading skills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559" b="6559"/>
          <a:stretch>
            <a:fillRect/>
          </a:stretch>
        </p:blipFill>
        <p:spPr>
          <a:xfrm>
            <a:off x="7828767" y="801666"/>
            <a:ext cx="3382028" cy="429642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1206" y="3081403"/>
            <a:ext cx="5524404" cy="140188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some ways to do this?</a:t>
            </a:r>
          </a:p>
        </p:txBody>
      </p:sp>
    </p:spTree>
    <p:extLst>
      <p:ext uri="{BB962C8B-B14F-4D97-AF65-F5344CB8AC3E}">
        <p14:creationId xmlns:p14="http://schemas.microsoft.com/office/powerpoint/2010/main" val="2792585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801666"/>
            <a:ext cx="5532328" cy="127765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one of the best ways to do this?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559" b="6559"/>
          <a:stretch>
            <a:fillRect/>
          </a:stretch>
        </p:blipFill>
        <p:spPr>
          <a:xfrm>
            <a:off x="7828767" y="801666"/>
            <a:ext cx="3382028" cy="429642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1206" y="3118981"/>
            <a:ext cx="5524404" cy="182880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way is to use the book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to Read: New Testament Stories</a:t>
            </a:r>
          </a:p>
        </p:txBody>
      </p:sp>
    </p:spTree>
    <p:extLst>
      <p:ext uri="{BB962C8B-B14F-4D97-AF65-F5344CB8AC3E}">
        <p14:creationId xmlns:p14="http://schemas.microsoft.com/office/powerpoint/2010/main" val="3212452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step: Read to your child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53644"/>
            <a:ext cx="8630446" cy="3623699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to your child out loud while your child listens to what you are reading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 your child to look at each word in the book while you point to each word as you read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011" y="1577130"/>
            <a:ext cx="1408273" cy="197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19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observational LEARNING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child will be learning to read by just listening to you read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child will be introduced to the sounds and recognition of new words in context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7122" y="1577130"/>
            <a:ext cx="1435116" cy="200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636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step: Read to your child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53852"/>
            <a:ext cx="8630446" cy="3523491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to your child out loud a few words at a time while you point to the words you are reading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 your child to read out loud while pointing to the same few words you just read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4685" y="1612017"/>
            <a:ext cx="1432684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03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2"/>
            <a:ext cx="8643154" cy="79488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ROTE LEARNING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365337"/>
            <a:ext cx="8630446" cy="3765990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child will be learning to read by repeating what he heard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literal definition for the word “rote” is the habitual repetition of something to be learned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5294" y="1494332"/>
            <a:ext cx="1557382" cy="91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64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 makes perfect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577130"/>
            <a:ext cx="8630446" cy="3629353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Remember hearing someone tell you the words </a:t>
            </a:r>
            <a:r>
              <a:rPr lang="en-US" sz="5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makes perfect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child needs to learn the role of a reader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 him that he will be reading the same words several times so he gets better at 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7393" y="1461742"/>
            <a:ext cx="1560711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24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 makes perfect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577130"/>
            <a:ext cx="8630446" cy="3976382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use the analogy of a baby that takes his first few steps and falls down until he walks without falling down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time your child practices he will get better at it until he becomes perfect in reading those new words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7393" y="1577130"/>
            <a:ext cx="1408232" cy="140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50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Whole word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577130"/>
            <a:ext cx="8630446" cy="3629353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also known as “Sight Word” or “Look and Say” methodology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 such as “The Cat in the Hat” uses this method of learning to read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8738" y="1577130"/>
            <a:ext cx="1861775" cy="119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47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447870"/>
            <a:ext cx="8643154" cy="94239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example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578279"/>
            <a:ext cx="8630446" cy="4258850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book, </a:t>
            </a:r>
            <a:r>
              <a:rPr lang="en-US" sz="5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to Read: New Testament Stories, 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words in bold are the new vocabulary words 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“An 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angel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told Joseph that Mary was going to have a 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baby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vocabulary words are angel and baby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7393" y="1390262"/>
            <a:ext cx="1417744" cy="187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88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791934"/>
          </a:xfrm>
        </p:spPr>
        <p:txBody>
          <a:bodyPr>
            <a:normAutofit fontScale="3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9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to Read: New Testament Stories </a:t>
            </a:r>
            <a:r>
              <a:rPr lang="en-US" sz="9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 designed for children, homeschoolers, or ESL learners who will improve their reading skills with new vocabulary words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9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will also enjoy reading this book, either as bedtime stories or just for fun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402" y="1292383"/>
            <a:ext cx="1384183" cy="183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266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53851"/>
            <a:ext cx="8630446" cy="367920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good friend of mine bought the book,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to Read: New Testament Stories,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baby shower gift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Another person gave it to a child as a quiet book during church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4685" y="1227957"/>
            <a:ext cx="1383912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93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601161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FURTHER develop your child’s reading skills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9130" y="3055705"/>
            <a:ext cx="5524404" cy="142758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some additional ways to do this?</a:t>
            </a: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916" r="13916"/>
          <a:stretch>
            <a:fillRect/>
          </a:stretch>
        </p:blipFill>
        <p:spPr>
          <a:xfrm>
            <a:off x="7778662" y="687288"/>
            <a:ext cx="3569917" cy="4736834"/>
          </a:xfrm>
        </p:spPr>
      </p:pic>
    </p:spTree>
    <p:extLst>
      <p:ext uri="{BB962C8B-B14F-4D97-AF65-F5344CB8AC3E}">
        <p14:creationId xmlns:p14="http://schemas.microsoft.com/office/powerpoint/2010/main" val="602941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25043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one of the best ways to do this?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9130" y="3055705"/>
            <a:ext cx="5524404" cy="1766816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way is to use the book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to Read: New Testament Stories Study Guide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916" r="13916"/>
          <a:stretch>
            <a:fillRect/>
          </a:stretch>
        </p:blipFill>
        <p:spPr>
          <a:xfrm>
            <a:off x="7778662" y="687288"/>
            <a:ext cx="3569917" cy="4736834"/>
          </a:xfrm>
        </p:spPr>
      </p:pic>
    </p:spTree>
    <p:extLst>
      <p:ext uri="{BB962C8B-B14F-4D97-AF65-F5344CB8AC3E}">
        <p14:creationId xmlns:p14="http://schemas.microsoft.com/office/powerpoint/2010/main" val="2247986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Comprehension skills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678488"/>
            <a:ext cx="8630446" cy="3527995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best practices to help your child build his or her comprehension skills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such practice includes using prediction exercises in your homeschooling program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7393" y="1505823"/>
            <a:ext cx="1485550" cy="111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286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Prediction exercises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53555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exactly is a prediction exercise?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is a prediction exercise important in the reading process?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9595" y="1577130"/>
            <a:ext cx="1659098" cy="153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97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MAKING PREDICTIONS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770448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has been said that making predictions is a basic reading skill that requires higher level thinking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level thinking is necessary for your child to progress from short term learning to long term learning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096" y="1577130"/>
            <a:ext cx="1658256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76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PREDICTION EXERCISE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prediction exercise your child must make an inference based on the information that he or she reads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Eventually all good readers learn how to make predictions based on textual evidence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3430" y="1741119"/>
            <a:ext cx="1658256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218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PREDICTION EXERCISE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effective prediction exercise allows your child to refer to the text and to make a prognosis of future events</a:t>
            </a:r>
          </a:p>
          <a:p>
            <a:endParaRPr lang="en-US" sz="4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Ask the question: “Based on what you read, what do you think is going to happen?”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4685" y="1741119"/>
            <a:ext cx="1658256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72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PREDICTION EXERCISE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16273"/>
            <a:ext cx="8630446" cy="3983278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effective prediction exercise allows your child to utilize his prior knowledge </a:t>
            </a:r>
          </a:p>
          <a:p>
            <a:endParaRPr lang="en-US" sz="4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child’s prior knowledge is made up of skills, beliefs, and attitudes which influence how he interprets and </a:t>
            </a: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organizes incoming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4685" y="1816273"/>
            <a:ext cx="1658256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135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 literacy standards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577130"/>
            <a:ext cx="8630446" cy="4387441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Prediction exercises are considered part of literacy standards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“Read closely to determine what the text says explicitly and to make logical inferences from it"</a:t>
            </a:r>
          </a:p>
          <a:p>
            <a:endParaRPr lang="en-US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“Cite specific textual evidence when writing or speaking to support conclusions drawn from the text” (CCSS.ELA-Literacy.CCRA.R.1)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1268" y="1503813"/>
            <a:ext cx="2127688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11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“common core” supporters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665962"/>
            <a:ext cx="8630446" cy="3465364"/>
          </a:xfrm>
        </p:spPr>
        <p:txBody>
          <a:bodyPr>
            <a:normAutofit/>
          </a:bodyPr>
          <a:lstStyle/>
          <a:p>
            <a:endParaRPr lang="en-US" sz="51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995" y="1918282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168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prediction exercise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8"/>
            <a:ext cx="8630446" cy="3963395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Instructions: Before your child begins reading the story, instruct him to read the title. The title is </a:t>
            </a:r>
            <a:r>
              <a:rPr lang="en-US" sz="1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Jesus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Instruct him to finish writing the Prediction Sentence below.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Prediction Sentence: The story will be about</a:t>
            </a:r>
          </a:p>
          <a:p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____________________________________</a:t>
            </a:r>
          </a:p>
          <a:p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____________________________________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7393" y="1577130"/>
            <a:ext cx="1658256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41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prediction exercise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577130"/>
            <a:ext cx="8630446" cy="4013499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Instructions: Next tell your child to read the story. </a:t>
            </a: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he has finished reading, ask him if the story talks about the topic he predicted it would talk about. 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096" y="1352155"/>
            <a:ext cx="1658256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646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prediction exercise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8"/>
            <a:ext cx="8630446" cy="4097620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Instructions: Instruct him to finish the After Prediction Sentence below. This gives your child focus before, during, and after reading.</a:t>
            </a: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Prediction Sentence: The story was about</a:t>
            </a:r>
          </a:p>
          <a:p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____________________________________</a:t>
            </a:r>
          </a:p>
          <a:p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____________________________________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4685" y="1419266"/>
            <a:ext cx="1658256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141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idea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8"/>
            <a:ext cx="8630446" cy="3945697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might have heard someone ask, “Hey what’s the idea”?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exactly is the main idea? </a:t>
            </a: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is the main idea important in learning how to read?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9936" y="1741118"/>
            <a:ext cx="2093315" cy="157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36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IDEA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has been said, that the main idea is nothing more or less than the general meaning the author wants his sentence to carry to the reader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idea is the purpose of the sentence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7393" y="1741119"/>
            <a:ext cx="1512794" cy="113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29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IDEA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6120" y="1892120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starting at the very beginning here and want to focus on the main idea in each sentence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topic is the subject that is being talked about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1459" y="1828799"/>
            <a:ext cx="1494950" cy="111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8148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IDEA STRATEGIES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become a better reader your child needs to know how to identify the main idea of each sentence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good strategy in learning how to identify the main idea is to summarize each sentence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3679" y="1741119"/>
            <a:ext cx="1485773" cy="111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659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Summarizing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your child summarizes a sentence, he gives a condensed version of what he just read </a:t>
            </a: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summary, he refers to the author’s key ideas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7681" y="1720550"/>
            <a:ext cx="1682642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9029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Summarizing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Another strategy is to assign your child to silently read 5-10 sentences in the Bible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instruct your child to write a summary of each sentence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0235" y="1645670"/>
            <a:ext cx="1682642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482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Summarizing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next strategy includes instructing your child to read 5-10 sentences in the Bible out loud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each sentence is read, ask your child to verbally summarize each sentence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465" y="1741119"/>
            <a:ext cx="1389402" cy="104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346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Summarizing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strategy of summarizing helps you check your child’s understanding of the main idea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your child does not seem to comprehend a sentence, you can provide context clues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903" y="1741119"/>
            <a:ext cx="1682642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761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 clues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Sometimes an author gives context clues or hints to help define a difficult or unusual word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clue may appear within the same sentence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7393" y="1577130"/>
            <a:ext cx="1571582" cy="118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8099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 clues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577130"/>
            <a:ext cx="8630446" cy="3629353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this sentence: The big </a:t>
            </a:r>
            <a:r>
              <a:rPr lang="en-US" sz="5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dog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liked to wag his tail, lost his collar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descriptive context clues for the unknown word “dog” are: “wag his tail”, and “collar”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5163" y="1397778"/>
            <a:ext cx="1572904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8066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 clues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8"/>
            <a:ext cx="8630446" cy="3728503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this sentence: And when he had fasted forty days and forty nights, he was afterward an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hungred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(Matthew 4:2)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descriptive context clue for the unknown word “hungred” is: “fasted forty days and forty nights”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5496" y="1577130"/>
            <a:ext cx="1572904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6724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EXPLICIT QUESTION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8"/>
            <a:ext cx="8630446" cy="3728503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explicit question will give your child practice in identifying what the author is talking about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explicit statement is something that is clear and fully expressed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9232" y="1741118"/>
            <a:ext cx="1155791" cy="94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3521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EXPLICIT QUESTION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8"/>
            <a:ext cx="8630446" cy="3728503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Basically the answer to the explicit question is found by recalling what one has read in the text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Reading comprehension skills are based on a student’s ability to pull information from text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8555" y="1818664"/>
            <a:ext cx="1158340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4064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IMPLICIT QUESTION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28800"/>
            <a:ext cx="8630446" cy="3757808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implicit question will also give your child practice in identifying what the author is talking about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implicit question will also build his comprehension skills by asking him to connect ideas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3113" y="1978055"/>
            <a:ext cx="1158340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551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IMPLICIT QUESTION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03748"/>
            <a:ext cx="8630446" cy="3665873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answer to the implicit question is achieved by finding out what the author is suggesting in the story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 about why things happen in a story are often implicit comprehension questions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445" y="1944499"/>
            <a:ext cx="1158340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19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Vocabulary words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28800"/>
            <a:ext cx="8630446" cy="3640821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Vocabulary word exercises give your child practice in matching up the correct definition with the appropriate vocabulary word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builds your child’s vocabulary skills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431" y="1828800"/>
            <a:ext cx="1763347" cy="135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5642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Vocabulary words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8"/>
            <a:ext cx="8630446" cy="3728503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easy way is to use flash cards and memorize definitions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an effective memory aid tool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also digital aid flash cards for college students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4410" y="1833396"/>
            <a:ext cx="1456057" cy="111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691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Vocabulary words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91430"/>
            <a:ext cx="8630446" cy="3578191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shuffle the order of the flash cards to prevent your child from merely memorizing the order of definitions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Reverse the cards so the definitions are seen first allowing your child to recall the original vocabulary word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0506" y="2130804"/>
            <a:ext cx="1473019" cy="112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184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What’s out there?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8"/>
            <a:ext cx="8630446" cy="3728503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free internet site is called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Understood.org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helps children with learning disabilities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Khanacademy.org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great free site for children from kindergarten through college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4769" y="1848347"/>
            <a:ext cx="1659177" cy="154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482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282" y="1192142"/>
            <a:ext cx="5532328" cy="150095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your child’s reading skills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1206" y="3055705"/>
            <a:ext cx="5524404" cy="142758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to Read: New Testament Stories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916" r="13916"/>
          <a:stretch>
            <a:fillRect/>
          </a:stretch>
        </p:blipFill>
        <p:spPr>
          <a:xfrm>
            <a:off x="7689143" y="629979"/>
            <a:ext cx="3659438" cy="4851452"/>
          </a:xfrm>
        </p:spPr>
      </p:pic>
    </p:spTree>
    <p:extLst>
      <p:ext uri="{BB962C8B-B14F-4D97-AF65-F5344CB8AC3E}">
        <p14:creationId xmlns:p14="http://schemas.microsoft.com/office/powerpoint/2010/main" val="40256107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288099"/>
            <a:ext cx="8643154" cy="1139869"/>
          </a:xfrm>
        </p:spPr>
        <p:txBody>
          <a:bodyPr/>
          <a:lstStyle/>
          <a:p>
            <a:pPr algn="ctr"/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to read</a:t>
            </a:r>
            <a:b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 stories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427968"/>
            <a:ext cx="8630446" cy="4041654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book is designed for children, homeschoolers, or ESL learners who will improve their reading skills with new vocabulary words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will also enjoy reading this book, either as bedtime stories or just for fun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6497" y="1586611"/>
            <a:ext cx="1855144" cy="124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562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676405"/>
            <a:ext cx="5532328" cy="180374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Further develop your child’s reading skills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1206" y="3055705"/>
            <a:ext cx="5524404" cy="142758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to Read: New Testament Stories Study Guide</a:t>
            </a: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916" r="13916"/>
          <a:stretch>
            <a:fillRect/>
          </a:stretch>
        </p:blipFill>
        <p:spPr>
          <a:xfrm>
            <a:off x="7753611" y="719600"/>
            <a:ext cx="3632548" cy="4672209"/>
          </a:xfrm>
        </p:spPr>
      </p:pic>
    </p:spTree>
    <p:extLst>
      <p:ext uri="{BB962C8B-B14F-4D97-AF65-F5344CB8AC3E}">
        <p14:creationId xmlns:p14="http://schemas.microsoft.com/office/powerpoint/2010/main" val="6014281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170667"/>
          </a:xfrm>
        </p:spPr>
        <p:txBody>
          <a:bodyPr>
            <a:noAutofit/>
          </a:bodyPr>
          <a:lstStyle/>
          <a:p>
            <a:pPr algn="ctr"/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to read</a:t>
            </a:r>
            <a:b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 stories study guide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2442574"/>
            <a:ext cx="8630446" cy="3306871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book is designed for children, homeschoolers, or ESL learners who will improve their reading skills with easy-to-follow activities for each story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163" y="1963590"/>
            <a:ext cx="1901024" cy="120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337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400833"/>
            <a:ext cx="8643154" cy="1176297"/>
          </a:xfrm>
        </p:spPr>
        <p:txBody>
          <a:bodyPr>
            <a:noAutofit/>
          </a:bodyPr>
          <a:lstStyle/>
          <a:p>
            <a:pPr algn="ctr"/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to read</a:t>
            </a:r>
            <a:b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 stories study guide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904300"/>
            <a:ext cx="8630446" cy="3565321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will achieve improved literacy with the prediction, vocabulary, comprehension, main idea, and reasoning exercises found in this book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guide is intended to be used with the companion reader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118" y="2050358"/>
            <a:ext cx="1971412" cy="94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7321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233297"/>
          </a:xfrm>
        </p:spPr>
        <p:txBody>
          <a:bodyPr>
            <a:normAutofit/>
          </a:bodyPr>
          <a:lstStyle/>
          <a:p>
            <a:pPr algn="ctr"/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to read</a:t>
            </a:r>
            <a:b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 stories study guide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2104373"/>
            <a:ext cx="8630446" cy="3365248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Together these two books will enhance your reading development experience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42" y="3476135"/>
            <a:ext cx="3032688" cy="145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833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18319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Free 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educational resources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904300"/>
            <a:ext cx="8630446" cy="3565321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us on Facebook and Twitter, or visit us at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ChristiansForever.com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978" y="3189663"/>
            <a:ext cx="2064968" cy="199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0381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87891"/>
            <a:ext cx="8643154" cy="70145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Thanks for coming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904300"/>
            <a:ext cx="8630446" cy="3565321"/>
          </a:xfrm>
        </p:spPr>
        <p:txBody>
          <a:bodyPr>
            <a:noAutofit/>
          </a:bodyPr>
          <a:lstStyle/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87" y="889348"/>
            <a:ext cx="11912252" cy="508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4379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889</TotalTime>
  <Words>1731</Words>
  <Application>Microsoft Office PowerPoint</Application>
  <PresentationFormat>Widescreen</PresentationFormat>
  <Paragraphs>205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Gill Sans MT</vt:lpstr>
      <vt:lpstr>Times New Roman</vt:lpstr>
      <vt:lpstr>Gallery</vt:lpstr>
      <vt:lpstr>Welcome to</vt:lpstr>
      <vt:lpstr>you can Follow my blog at</vt:lpstr>
      <vt:lpstr>About the presenter</vt:lpstr>
      <vt:lpstr>develop your child’s reading skills</vt:lpstr>
      <vt:lpstr>What is one of the best ways to do this?</vt:lpstr>
      <vt:lpstr>1st step: Read to your child</vt:lpstr>
      <vt:lpstr>observational LEARNING</vt:lpstr>
      <vt:lpstr>2nd step: Read to your child</vt:lpstr>
      <vt:lpstr>ROTE LEARNING</vt:lpstr>
      <vt:lpstr>Practice makes perfect</vt:lpstr>
      <vt:lpstr>Practice makes perfect</vt:lpstr>
      <vt:lpstr>Whole word strategy</vt:lpstr>
      <vt:lpstr>For example</vt:lpstr>
      <vt:lpstr>Application of strategy</vt:lpstr>
      <vt:lpstr>Application of strategy</vt:lpstr>
      <vt:lpstr>FURTHER develop your child’s reading skills</vt:lpstr>
      <vt:lpstr>What is one of the best ways to do this?</vt:lpstr>
      <vt:lpstr>Comprehension skills</vt:lpstr>
      <vt:lpstr>Prediction exercises</vt:lpstr>
      <vt:lpstr>MAKING PREDICTIONS</vt:lpstr>
      <vt:lpstr>PREDICTION EXERCISE</vt:lpstr>
      <vt:lpstr>PREDICTION EXERCISE </vt:lpstr>
      <vt:lpstr>PREDICTION EXERCISE </vt:lpstr>
      <vt:lpstr>Reading literacy standards</vt:lpstr>
      <vt:lpstr>For “common core” supporters </vt:lpstr>
      <vt:lpstr>Sample prediction exercise 1</vt:lpstr>
      <vt:lpstr>Sample prediction exercise 1</vt:lpstr>
      <vt:lpstr>Sample prediction exercise 1</vt:lpstr>
      <vt:lpstr>Main idea</vt:lpstr>
      <vt:lpstr>MAIN IDEA</vt:lpstr>
      <vt:lpstr>MAIN IDEA</vt:lpstr>
      <vt:lpstr>MAIN IDEA STRATEGIES</vt:lpstr>
      <vt:lpstr>Summarizing strategy</vt:lpstr>
      <vt:lpstr>Summarizing strategy</vt:lpstr>
      <vt:lpstr>Summarizing strategy</vt:lpstr>
      <vt:lpstr>Summarizing strategy</vt:lpstr>
      <vt:lpstr>Context clues</vt:lpstr>
      <vt:lpstr>Context clues</vt:lpstr>
      <vt:lpstr>Context clues</vt:lpstr>
      <vt:lpstr>EXPLICIT QUESTION</vt:lpstr>
      <vt:lpstr>EXPLICIT QUESTION</vt:lpstr>
      <vt:lpstr>IMPLICIT QUESTION</vt:lpstr>
      <vt:lpstr>IMPLICIT QUESTION</vt:lpstr>
      <vt:lpstr>Vocabulary words</vt:lpstr>
      <vt:lpstr>Vocabulary words</vt:lpstr>
      <vt:lpstr>Vocabulary words</vt:lpstr>
      <vt:lpstr>What’s out there?</vt:lpstr>
      <vt:lpstr>develop your child’s reading skills</vt:lpstr>
      <vt:lpstr>Learning to read New testament stories</vt:lpstr>
      <vt:lpstr>Further develop your child’s reading skills</vt:lpstr>
      <vt:lpstr>Learning to read new testament stories study guide</vt:lpstr>
      <vt:lpstr>Learning to read new testament stories study guide</vt:lpstr>
      <vt:lpstr>Learning to read new testament stories study guide</vt:lpstr>
      <vt:lpstr>For Free  educational resources</vt:lpstr>
      <vt:lpstr>            Thanks for coming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READ</dc:title>
  <dc:creator>Faith Sheptoski-Forbush</dc:creator>
  <cp:lastModifiedBy>Faith Sheptoski-Forbush</cp:lastModifiedBy>
  <cp:revision>223</cp:revision>
  <dcterms:created xsi:type="dcterms:W3CDTF">2017-03-15T19:26:37Z</dcterms:created>
  <dcterms:modified xsi:type="dcterms:W3CDTF">2017-05-17T23:23:11Z</dcterms:modified>
</cp:coreProperties>
</file>